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9"/>
            <a:ext cx="4525962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723900" y="4143375"/>
            <a:ext cx="10668000" cy="1630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iryo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私は今回の演題に関連して、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Meiryo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開示すべき利益相反はありません。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723900" y="382587"/>
            <a:ext cx="10668000" cy="2681287"/>
          </a:xfrm>
          <a:prstGeom prst="rect">
            <a:avLst/>
          </a:prstGeom>
          <a:solidFill>
            <a:srgbClr val="000090"/>
          </a:solidFill>
          <a:ln w="9525" cap="flat" cmpd="sng">
            <a:solidFill>
              <a:srgbClr val="0000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lang="en-US" sz="3600" b="1" i="0" u="none" strike="noStrike" cap="none" dirty="0" err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日本病院薬剤師会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 </a:t>
            </a:r>
            <a:r>
              <a:rPr lang="en-US" sz="3600" b="1" i="0" u="none" strike="noStrike" cap="none" dirty="0" err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東北ブロック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eiryo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第14回学術大会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1" i="0" u="none" strike="noStrike" cap="none" dirty="0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Meiryo"/>
              <a:buNone/>
            </a:pPr>
            <a:r>
              <a:rPr lang="en-US" sz="4800" b="1" i="0" u="none" strike="noStrike" cap="none" dirty="0" err="1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rPr>
              <a:t>利益相反の開示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</vt:lpstr>
      <vt:lpstr>Arial</vt:lpstr>
      <vt:lpstr>Calibri</vt:lpstr>
      <vt:lpstr>ホワイト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2024-12-11T23:51:52Z</dcterms:modified>
</cp:coreProperties>
</file>