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縦書きテキスト" type="vertTitleAndTx">
  <p:cSld name="VERTICAL_TITLE_AND_VERTICAL_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 rot="5400000">
            <a:off x="7285038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9"/>
            <a:ext cx="4525962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666750" y="247420"/>
            <a:ext cx="10877550" cy="2681287"/>
          </a:xfrm>
          <a:prstGeom prst="rect">
            <a:avLst/>
          </a:prstGeom>
          <a:solidFill>
            <a:srgbClr val="000090"/>
          </a:solidFill>
          <a:ln w="9525" cap="flat" cmpd="sng">
            <a:solidFill>
              <a:srgbClr val="0000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eiryo"/>
              <a:buNone/>
            </a:pPr>
            <a:r>
              <a:rPr lang="en-US" sz="3600" b="1" i="0" u="none" strike="noStrike" cap="none" dirty="0" err="1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日本病院薬剤師会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 </a:t>
            </a:r>
            <a:r>
              <a:rPr lang="en-US" sz="3600" b="1" i="0" u="none" strike="noStrike" cap="none" dirty="0" err="1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東北ブロック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eiryo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第14回学術大会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1" i="0" u="none" strike="noStrike" cap="none" dirty="0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Meiryo"/>
              <a:buNone/>
            </a:pPr>
            <a:r>
              <a:rPr lang="en-US" sz="4800" b="1" i="0" u="none" strike="noStrike" cap="none" dirty="0" err="1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利益相反の開示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666750" y="3162070"/>
            <a:ext cx="10877550" cy="324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演題発表に関連し、開示すべき利益相反関係にある企業など</a:t>
            </a:r>
            <a:endParaRPr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marR="0" lvl="0" indent="-342900" algn="l" rtl="0">
              <a:lnSpc>
                <a:spcPct val="17857"/>
              </a:lnSpc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  </a:t>
            </a:r>
            <a:endParaRPr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marR="0" lvl="0" indent="-342900" algn="l" rtl="0">
              <a:lnSpc>
                <a:spcPct val="107142"/>
              </a:lnSpc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ja-JP" altLang="en-US" sz="2400" b="1" i="0" u="none" strike="noStrike" cap="none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　　①</a:t>
            </a:r>
            <a:r>
              <a:rPr lang="en-US" sz="2400" b="1" i="0" u="none" strike="noStrike" cap="none" dirty="0" err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報酬</a:t>
            </a:r>
            <a:r>
              <a:rPr lang="en-US" sz="2400" b="1" i="0" u="none" strike="noStrike" cap="none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：			●●</a:t>
            </a:r>
            <a:r>
              <a:rPr lang="en-US" sz="2400" b="1" i="0" u="none" strike="noStrike" cap="none" dirty="0" err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製薬</a:t>
            </a:r>
            <a:endParaRPr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marR="0" lvl="0" indent="-342900" algn="l" rtl="0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　　②</a:t>
            </a:r>
            <a:r>
              <a:rPr lang="en-US" sz="2400" b="1" i="0" u="none" strike="noStrike" cap="none" dirty="0" err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株保有・利益</a:t>
            </a:r>
            <a:r>
              <a:rPr lang="en-US" sz="2400" b="1" i="0" u="none" strike="noStrike" cap="none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：		</a:t>
            </a:r>
            <a:r>
              <a:rPr lang="en-US" sz="2400" b="1" i="0" u="none" strike="noStrike" cap="none" dirty="0" err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なし</a:t>
            </a:r>
            <a:endParaRPr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marR="0" lvl="0" indent="-342900" algn="l" rtl="0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　　③</a:t>
            </a:r>
            <a:r>
              <a:rPr lang="en-US" sz="2400" b="1" i="0" u="none" strike="noStrike" cap="none" dirty="0" err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知的財産権使用料</a:t>
            </a:r>
            <a:r>
              <a:rPr lang="en-US" sz="2400" b="1" i="0" u="none" strike="noStrike" cap="none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：	</a:t>
            </a:r>
            <a:r>
              <a:rPr lang="en-US" sz="2400" b="1" i="0" u="none" strike="noStrike" cap="none" dirty="0" err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なし</a:t>
            </a:r>
            <a:endParaRPr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marR="0" lvl="0" indent="-342900" algn="l" rtl="0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　　④</a:t>
            </a:r>
            <a:r>
              <a:rPr lang="en-US" sz="2400" b="1" i="0" u="none" strike="noStrike" cap="none" dirty="0" err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講演料</a:t>
            </a:r>
            <a:r>
              <a:rPr lang="en-US" sz="2400" b="1" i="0" u="none" strike="noStrike" cap="none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：			</a:t>
            </a:r>
            <a:r>
              <a:rPr lang="en-US" sz="2400" b="1" i="0" u="none" strike="noStrike" cap="none" dirty="0" err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なし</a:t>
            </a:r>
            <a:endParaRPr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marR="0" lvl="0" indent="-342900" algn="l" rtl="0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　　⑤</a:t>
            </a:r>
            <a:r>
              <a:rPr lang="en-US" sz="2400" b="1" i="0" u="none" strike="noStrike" cap="none" dirty="0" err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原稿料</a:t>
            </a:r>
            <a:r>
              <a:rPr lang="en-US" sz="2400" b="1" i="0" u="none" strike="noStrike" cap="none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：			</a:t>
            </a:r>
            <a:r>
              <a:rPr lang="en-US" sz="2400" b="1" i="0" u="none" strike="noStrike" cap="none" dirty="0" err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なし</a:t>
            </a:r>
            <a:endParaRPr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marR="0" lvl="0" indent="-342900" algn="l" rtl="0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　　⑥</a:t>
            </a:r>
            <a:r>
              <a:rPr lang="en-US" sz="2400" b="1" i="0" u="none" strike="noStrike" cap="none" dirty="0" err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受託研究・共同研究費</a:t>
            </a:r>
            <a:r>
              <a:rPr lang="en-US" sz="2400" b="1" i="0" u="none" strike="noStrike" cap="none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：	●●</a:t>
            </a:r>
            <a:r>
              <a:rPr lang="en-US" sz="2400" b="1" i="0" u="none" strike="noStrike" cap="none" dirty="0" err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製薬</a:t>
            </a:r>
            <a:endParaRPr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　　</a:t>
            </a:r>
            <a:endParaRPr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　　　　</a:t>
            </a:r>
            <a:endParaRPr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62</Words>
  <PresentationFormat>ワイド画面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メイリオ</vt:lpstr>
      <vt:lpstr>Arial</vt:lpstr>
      <vt:lpstr>Calibri</vt:lpstr>
      <vt:lpstr>ホワイト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2024-12-13T05:15:56Z</dcterms:modified>
</cp:coreProperties>
</file>